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A2FE7-E8AA-495B-8049-B50161521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SELF INTRODUCTION</a:t>
            </a:r>
            <a:endParaRPr lang="en-MY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798349-AF9E-47AC-9611-5BBBBA9DDE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3">
                    <a:lumMod val="50000"/>
                  </a:schemeClr>
                </a:solidFill>
                <a:latin typeface="CommercialScript BT" panose="03030803040807090C04" pitchFamily="66" charset="0"/>
              </a:rPr>
              <a:t>Show Time</a:t>
            </a:r>
            <a:endParaRPr lang="en-MY" sz="4400" dirty="0">
              <a:solidFill>
                <a:schemeClr val="accent3">
                  <a:lumMod val="50000"/>
                </a:schemeClr>
              </a:solidFill>
              <a:latin typeface="CommercialScript BT" panose="03030803040807090C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36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9EE059-A8FA-47D9-AB79-87139D5A04F5}"/>
              </a:ext>
            </a:extLst>
          </p:cNvPr>
          <p:cNvSpPr/>
          <p:nvPr/>
        </p:nvSpPr>
        <p:spPr>
          <a:xfrm>
            <a:off x="679229" y="677140"/>
            <a:ext cx="50786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Basic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11A2F-B972-4C5E-B271-CB6E0FCCB424}"/>
              </a:ext>
            </a:extLst>
          </p:cNvPr>
          <p:cNvSpPr txBox="1"/>
          <p:nvPr/>
        </p:nvSpPr>
        <p:spPr>
          <a:xfrm>
            <a:off x="1652631" y="1828800"/>
            <a:ext cx="45552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800" dirty="0">
                <a:latin typeface="Freestyle Script" panose="030804020302050B0404" pitchFamily="66" charset="0"/>
              </a:rPr>
              <a:t>Yao Lan</a:t>
            </a:r>
          </a:p>
          <a:p>
            <a:r>
              <a:rPr lang="en-MY" sz="4800" dirty="0">
                <a:latin typeface="Freestyle Script" panose="030804020302050B0404" pitchFamily="66" charset="0"/>
              </a:rPr>
              <a:t>Female</a:t>
            </a:r>
          </a:p>
          <a:p>
            <a:r>
              <a:rPr lang="en-MY" sz="4800" dirty="0">
                <a:latin typeface="Freestyle Script" panose="030804020302050B0404" pitchFamily="66" charset="0"/>
              </a:rPr>
              <a:t>Short hair and medium build</a:t>
            </a:r>
          </a:p>
          <a:p>
            <a:r>
              <a:rPr lang="en-MY" sz="4800" dirty="0">
                <a:latin typeface="Freestyle Script" panose="030804020302050B0404" pitchFamily="66" charset="0"/>
              </a:rPr>
              <a:t>Freshman in XMUM</a:t>
            </a:r>
          </a:p>
          <a:p>
            <a:r>
              <a:rPr lang="en-MY" sz="4800" dirty="0">
                <a:latin typeface="Freestyle Script" panose="030804020302050B0404" pitchFamily="66" charset="0"/>
              </a:rPr>
              <a:t>Outgoing and steady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1214F-EACD-4623-9E75-64E9419C7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171" y="677140"/>
            <a:ext cx="2133600" cy="2133600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D4654EA3-0E03-4DA8-93C6-73DFEF69F26A}"/>
              </a:ext>
            </a:extLst>
          </p:cNvPr>
          <p:cNvSpPr/>
          <p:nvPr/>
        </p:nvSpPr>
        <p:spPr>
          <a:xfrm rot="527277">
            <a:off x="7926471" y="2787948"/>
            <a:ext cx="2494636" cy="1739845"/>
          </a:xfrm>
          <a:prstGeom prst="cloudCallout">
            <a:avLst>
              <a:gd name="adj1" fmla="val 29929"/>
              <a:gd name="adj2" fmla="val -88069"/>
            </a:avLst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61365-99BA-4573-AF50-6CC162B19214}"/>
              </a:ext>
            </a:extLst>
          </p:cNvPr>
          <p:cNvSpPr txBox="1"/>
          <p:nvPr/>
        </p:nvSpPr>
        <p:spPr>
          <a:xfrm>
            <a:off x="8313917" y="3123931"/>
            <a:ext cx="1719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This’s me.</a:t>
            </a:r>
          </a:p>
          <a:p>
            <a:r>
              <a:rPr lang="en-MY" dirty="0"/>
              <a:t>I’d like to make friends with you.</a:t>
            </a:r>
          </a:p>
        </p:txBody>
      </p:sp>
    </p:spTree>
    <p:extLst>
      <p:ext uri="{BB962C8B-B14F-4D97-AF65-F5344CB8AC3E}">
        <p14:creationId xmlns:p14="http://schemas.microsoft.com/office/powerpoint/2010/main" val="3568049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465706-9728-4865-885A-EAE15B5E5697}"/>
              </a:ext>
            </a:extLst>
          </p:cNvPr>
          <p:cNvSpPr/>
          <p:nvPr/>
        </p:nvSpPr>
        <p:spPr>
          <a:xfrm>
            <a:off x="722399" y="651973"/>
            <a:ext cx="36669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My Favorites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5A9D8F-EDF6-4172-A745-8B7431589852}"/>
              </a:ext>
            </a:extLst>
          </p:cNvPr>
          <p:cNvSpPr txBox="1"/>
          <p:nvPr/>
        </p:nvSpPr>
        <p:spPr>
          <a:xfrm>
            <a:off x="1073791" y="1963024"/>
            <a:ext cx="4437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600" b="1" dirty="0">
                <a:latin typeface="Ink Free" panose="03080402000500000000" pitchFamily="66" charset="0"/>
              </a:rPr>
              <a:t>Eating delicious food</a:t>
            </a:r>
          </a:p>
          <a:p>
            <a:r>
              <a:rPr lang="en-MY" sz="3600" b="1" dirty="0">
                <a:latin typeface="Ink Free" panose="03080402000500000000" pitchFamily="66" charset="0"/>
              </a:rPr>
              <a:t>Such as: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44E91-9177-4239-BA81-3C86E651C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85846">
            <a:off x="3315006" y="2833881"/>
            <a:ext cx="2148586" cy="1624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4C7450-E64D-459E-B35A-E41C20B68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483">
            <a:off x="1138937" y="3612276"/>
            <a:ext cx="1126091" cy="114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1DF959-8AE3-4C43-9448-8C4EC265F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144" y="4936691"/>
            <a:ext cx="1800494" cy="1200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FDCB67-55B1-448F-A2A7-D91479E74626}"/>
              </a:ext>
            </a:extLst>
          </p:cNvPr>
          <p:cNvSpPr txBox="1"/>
          <p:nvPr/>
        </p:nvSpPr>
        <p:spPr>
          <a:xfrm>
            <a:off x="6509857" y="651973"/>
            <a:ext cx="3363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600" b="1" dirty="0">
                <a:latin typeface="Ink Free" panose="03080402000500000000" pitchFamily="66" charset="0"/>
              </a:rPr>
              <a:t>Reading novels</a:t>
            </a:r>
          </a:p>
          <a:p>
            <a:r>
              <a:rPr lang="en-MY" sz="3600" b="1" dirty="0">
                <a:latin typeface="Ink Free" panose="03080402000500000000" pitchFamily="66" charset="0"/>
              </a:rPr>
              <a:t>Such as: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9C0AD2-DAB0-493B-8191-8A0C35AF3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01137">
            <a:off x="9534540" y="1385959"/>
            <a:ext cx="1232283" cy="20464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5052E5-45B4-4404-8380-758B4390F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93440">
            <a:off x="6619930" y="2104554"/>
            <a:ext cx="2169755" cy="3276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E13AD-9037-4D77-83CD-FABCEB464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5747" y="3833837"/>
            <a:ext cx="1204432" cy="220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50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3DB18B-257E-405B-AD51-B01C0274F66A}"/>
              </a:ext>
            </a:extLst>
          </p:cNvPr>
          <p:cNvSpPr/>
          <p:nvPr/>
        </p:nvSpPr>
        <p:spPr>
          <a:xfrm>
            <a:off x="705620" y="643584"/>
            <a:ext cx="36669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My Favorites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18F4A-FF3A-4055-B682-B4800672D180}"/>
              </a:ext>
            </a:extLst>
          </p:cNvPr>
          <p:cNvSpPr txBox="1"/>
          <p:nvPr/>
        </p:nvSpPr>
        <p:spPr>
          <a:xfrm>
            <a:off x="1124125" y="1627971"/>
            <a:ext cx="4362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dirty="0">
                <a:latin typeface="Ink Free" panose="03080402000500000000" pitchFamily="66" charset="0"/>
              </a:rPr>
              <a:t>And so on…..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294E6-BFCE-4778-9910-0F37F83E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05057">
            <a:off x="1066255" y="2820922"/>
            <a:ext cx="2945628" cy="2209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998621-D30F-4C07-A869-2D053BA569F3}"/>
              </a:ext>
            </a:extLst>
          </p:cNvPr>
          <p:cNvSpPr txBox="1"/>
          <p:nvPr/>
        </p:nvSpPr>
        <p:spPr>
          <a:xfrm>
            <a:off x="2734812" y="5590528"/>
            <a:ext cx="2927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b="1" dirty="0">
                <a:latin typeface="Ink Free" panose="03080402000500000000" pitchFamily="66" charset="0"/>
              </a:rPr>
              <a:t>Playing with pets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23211E-7182-4527-B976-EDB1E7729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90841">
            <a:off x="4501113" y="4114300"/>
            <a:ext cx="1275205" cy="1275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E3A17E-6EF9-480F-B849-F7C2A6D7F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74200">
            <a:off x="5427352" y="898050"/>
            <a:ext cx="2957035" cy="1730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3CC204-B7BC-41A2-919F-03BE51400E1E}"/>
              </a:ext>
            </a:extLst>
          </p:cNvPr>
          <p:cNvSpPr txBox="1"/>
          <p:nvPr/>
        </p:nvSpPr>
        <p:spPr>
          <a:xfrm rot="451381">
            <a:off x="8618940" y="1274028"/>
            <a:ext cx="2075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000" b="1" dirty="0">
                <a:latin typeface="Ink Free" panose="03080402000500000000" pitchFamily="66" charset="0"/>
              </a:rPr>
              <a:t>Running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E55EC3-0DAA-4026-BB74-28980F70D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90157">
            <a:off x="8143666" y="3023394"/>
            <a:ext cx="3101239" cy="20621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3293F2-ECCC-471A-B3BE-1D667757507E}"/>
              </a:ext>
            </a:extLst>
          </p:cNvPr>
          <p:cNvSpPr txBox="1"/>
          <p:nvPr/>
        </p:nvSpPr>
        <p:spPr>
          <a:xfrm rot="304899">
            <a:off x="6653551" y="5113475"/>
            <a:ext cx="39257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200" b="1" dirty="0">
                <a:latin typeface="Ink Free" panose="03080402000500000000" pitchFamily="66" charset="0"/>
              </a:rPr>
              <a:t>Programming  (????)</a:t>
            </a:r>
          </a:p>
          <a:p>
            <a:r>
              <a:rPr lang="en-MY" sz="2400" b="1" dirty="0">
                <a:latin typeface="Ink Free" panose="03080402000500000000" pitchFamily="66" charset="0"/>
              </a:rPr>
              <a:t>Maybe…</a:t>
            </a:r>
          </a:p>
        </p:txBody>
      </p:sp>
    </p:spTree>
    <p:extLst>
      <p:ext uri="{BB962C8B-B14F-4D97-AF65-F5344CB8AC3E}">
        <p14:creationId xmlns:p14="http://schemas.microsoft.com/office/powerpoint/2010/main" val="3593218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60</TotalTime>
  <Words>58</Words>
  <Application>Microsoft Office PowerPoint</Application>
  <PresentationFormat>Widescreen</PresentationFormat>
  <Paragraphs>21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CommercialScript BT</vt:lpstr>
      <vt:lpstr>Freestyle Script</vt:lpstr>
      <vt:lpstr>Garamond</vt:lpstr>
      <vt:lpstr>Ink Free</vt:lpstr>
      <vt:lpstr>Organic</vt:lpstr>
      <vt:lpstr>SELF INTRODUCTION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INTRODUCTION</dc:title>
  <dc:creator>V530-Computing</dc:creator>
  <cp:lastModifiedBy>V530-Computing</cp:lastModifiedBy>
  <cp:revision>7</cp:revision>
  <dcterms:created xsi:type="dcterms:W3CDTF">2019-12-27T07:41:16Z</dcterms:created>
  <dcterms:modified xsi:type="dcterms:W3CDTF">2019-12-27T08:41:41Z</dcterms:modified>
</cp:coreProperties>
</file>